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7" r:id="rId4"/>
    <p:sldId id="258" r:id="rId5"/>
    <p:sldId id="259" r:id="rId6"/>
    <p:sldId id="261" r:id="rId7"/>
    <p:sldId id="262" r:id="rId8"/>
    <p:sldId id="268" r:id="rId9"/>
    <p:sldId id="269" r:id="rId10"/>
    <p:sldId id="270" r:id="rId11"/>
    <p:sldId id="273" r:id="rId12"/>
    <p:sldId id="274" r:id="rId13"/>
    <p:sldId id="275" r:id="rId14"/>
    <p:sldId id="265" r:id="rId15"/>
    <p:sldId id="266" r:id="rId16"/>
    <p:sldId id="271" r:id="rId17"/>
    <p:sldId id="272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2204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0711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3713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4010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93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7234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1017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6930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3195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981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741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60072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404664"/>
            <a:ext cx="54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АННИНСКИЙ ДЕТСКИЙ САД №7 ОБЩЕРАЗВИВАЮЩЕГО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8172" y="2914443"/>
            <a:ext cx="84905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ПРОФСОЮЗНЫЙ УГОЛОК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63726" y="4869160"/>
            <a:ext cx="40961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Подготовила: </a:t>
            </a:r>
          </a:p>
          <a:p>
            <a:r>
              <a:rPr lang="ru-RU" dirty="0" smtClean="0"/>
              <a:t>председатель </a:t>
            </a:r>
            <a:r>
              <a:rPr lang="ru-RU" dirty="0"/>
              <a:t>профсоюзного комитета </a:t>
            </a:r>
            <a:r>
              <a:rPr lang="ru-RU" dirty="0" smtClean="0"/>
              <a:t> </a:t>
            </a:r>
          </a:p>
          <a:p>
            <a:r>
              <a:rPr lang="ru-RU" dirty="0" smtClean="0"/>
              <a:t>Хаустова С.В.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66570" y="6021288"/>
            <a:ext cx="1026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2016 год</a:t>
            </a:r>
          </a:p>
        </p:txBody>
      </p:sp>
      <p:pic>
        <p:nvPicPr>
          <p:cNvPr id="4099" name="Picture 3" descr="C:\Users\Toshiba\Desktop\Логотип-Профсоюза-150х150-150x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230425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81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oshiba\Desktop\logo_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52387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Вера\Desktop\WP_20161221_11_46_29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052736"/>
            <a:ext cx="3194104" cy="47525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3" name="Picture 3" descr="C:\Users\Вера\Desktop\WP_20161221_11_46_16_P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124744"/>
            <a:ext cx="3203787" cy="46954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771800" y="332656"/>
            <a:ext cx="4903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Информация профсоюзного уголка</a:t>
            </a:r>
            <a:endParaRPr lang="ru-RU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213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1094" y="260648"/>
            <a:ext cx="4903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Информация профсоюзного уголка</a:t>
            </a:r>
            <a:endParaRPr lang="ru-RU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Вера\Desktop\WP_20161221_11_46_06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3506477" cy="48691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7" name="Picture 3" descr="C:\Users\Вера\Desktop\WP_20161221_11_45_54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1" y="1579330"/>
            <a:ext cx="3168353" cy="47873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37078" y="404664"/>
            <a:ext cx="4903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Информация профсоюзного уголка</a:t>
            </a:r>
            <a:endParaRPr lang="ru-RU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Вера\Desktop\WP_20161221_11_45_47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3507521" cy="5267308"/>
          </a:xfrm>
          <a:prstGeom prst="rect">
            <a:avLst/>
          </a:prstGeom>
          <a:noFill/>
        </p:spPr>
      </p:pic>
      <p:pic>
        <p:nvPicPr>
          <p:cNvPr id="7171" name="Picture 3" descr="C:\Users\Вера\Desktop\WP_20161221_11_45_16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249769"/>
            <a:ext cx="3240361" cy="5275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Вера\Desktop\WP_20161220_12_56_28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08920"/>
            <a:ext cx="8532440" cy="3085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989348" y="260648"/>
            <a:ext cx="7056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Помещаем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объявления, информационные листы, бюллетени, ответы на вопросы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другую информацию;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помещаем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из периодической печати, освещаем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 и факты профсоюзной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oshiba\Desktop\WP_20161220_13_03_15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6632"/>
            <a:ext cx="6046393" cy="6548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4" name="Picture 2" descr="C:\Users\Toshiba\Desktop\logo_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52387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302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oshiba\Desktop\logo_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52387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Вера\Desktop\WP_20161221_11_54_04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8352928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13679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ера\Desktop\WP_20161221_11_47_51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532440" cy="4792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5238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477" y="332656"/>
            <a:ext cx="5238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распечатать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3397868" cy="45091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219" name="Picture 3" descr="G:\распечатать\profsoyu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492896"/>
            <a:ext cx="4510544" cy="32484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979712" y="485243"/>
            <a:ext cx="6084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Агитационные материалы - привлечение внимания,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мотивирование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соучастия.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526" y="357384"/>
            <a:ext cx="5238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2215831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ВНИМАНИЕ.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5238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8997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624644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профсоюзного собрания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комитета от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05.12. 2016 года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Принять участие в смотре – конкурсе на лучший профсоюзный уголок первичной профсоюзной организации,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организованный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«Года правовой культуры в Профсоюзе».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Поручить членам ПК ДОУ  подготовить соответствующий материал в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профсоюзный уголок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обеспечить его регулярное обновление.</a:t>
            </a:r>
          </a:p>
        </p:txBody>
      </p:sp>
      <p:pic>
        <p:nvPicPr>
          <p:cNvPr id="2050" name="Picture 2" descr="C:\Users\Toshiba\Desktop\WP_20161220_12_44_04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645024"/>
            <a:ext cx="4118174" cy="2313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C:\Users\Toshiba\Desktop\logo_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86742"/>
            <a:ext cx="52387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670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96752"/>
            <a:ext cx="3707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Профсоюзный уголок – это </a:t>
            </a:r>
          </a:p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отражение всей профсоюзной жизни, </a:t>
            </a:r>
          </a:p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это значит – жизни всего </a:t>
            </a:r>
          </a:p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коллектива детского сада</a:t>
            </a:r>
          </a:p>
        </p:txBody>
      </p:sp>
      <p:pic>
        <p:nvPicPr>
          <p:cNvPr id="2050" name="Picture 2" descr="C:\Users\Toshiba\Desktop\logo_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0829"/>
            <a:ext cx="52387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Вера\Desktop\WP_20161221_11_52_11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196752"/>
            <a:ext cx="4831731" cy="4252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26636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Toshiba\Desktop\WP_20161220_06_53_52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959905"/>
            <a:ext cx="7884368" cy="5877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3131840" y="188640"/>
            <a:ext cx="4158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Макет профсоюзного уголка</a:t>
            </a:r>
          </a:p>
        </p:txBody>
      </p:sp>
      <p:pic>
        <p:nvPicPr>
          <p:cNvPr id="3074" name="Picture 2" descr="C:\Users\Toshiba\Desktop\logo_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717" y="210721"/>
            <a:ext cx="52387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916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oshiba\Desktop\WP_20161220_12_40_58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887432" cy="3004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1979712" y="188640"/>
            <a:ext cx="568863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разделов уголка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09120"/>
            <a:ext cx="2772978" cy="1683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509120"/>
            <a:ext cx="3132835" cy="1718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Toshiba\Desktop\logo_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6867"/>
            <a:ext cx="52387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35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oshiba\Desktop\WP_20161220_12_46_45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4521073" cy="2539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7" name="Picture 3" descr="C:\Users\Toshiba\Desktop\WP_20161220_12_47_36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77072"/>
            <a:ext cx="4032448" cy="2409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2344622" y="476672"/>
            <a:ext cx="47881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информации в уголке</a:t>
            </a:r>
          </a:p>
        </p:txBody>
      </p:sp>
      <p:pic>
        <p:nvPicPr>
          <p:cNvPr id="5122" name="Picture 2" descr="C:\Users\Toshiba\Desktop\logo_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7" y="214734"/>
            <a:ext cx="52387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743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ера\Desktop\WP_20161221_11_52_11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48680"/>
            <a:ext cx="6768752" cy="5957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07266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oshiba\Desktop\logo_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52387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051720" y="692696"/>
            <a:ext cx="50926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Информация профсоюзного уголка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Вера\Desktop\WP_20161221_11_46_47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564904"/>
            <a:ext cx="2926032" cy="39330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6" name="Picture 4" descr="C:\Users\Вера\Desktop\WP_20161221_11_45_02_P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583865"/>
            <a:ext cx="2736304" cy="39639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11560" y="1916832"/>
            <a:ext cx="933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УСТАВ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1916832"/>
            <a:ext cx="3313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КОЛЛЕКТИВНЫЙ ДОГОВОР</a:t>
            </a:r>
          </a:p>
        </p:txBody>
      </p:sp>
    </p:spTree>
    <p:extLst>
      <p:ext uri="{BB962C8B-B14F-4D97-AF65-F5344CB8AC3E}">
        <p14:creationId xmlns:p14="http://schemas.microsoft.com/office/powerpoint/2010/main" xmlns="" val="182187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oshiba\Desktop\logo_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52387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7744" y="476672"/>
            <a:ext cx="4903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Информация профсоюзного уголка</a:t>
            </a:r>
            <a:endParaRPr lang="ru-RU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12776"/>
            <a:ext cx="40018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ПРАВИЛА ВНУТРЕННЕГО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ТРУДОВОГО РАСПОРЯДКА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РАБОТНИКОВ МКДОУ АДС №7ОРВ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1484784"/>
            <a:ext cx="2598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ПУБЛИЧНЫЙ ОТЧЕТ</a:t>
            </a:r>
          </a:p>
        </p:txBody>
      </p:sp>
      <p:pic>
        <p:nvPicPr>
          <p:cNvPr id="4098" name="Picture 2" descr="C:\Users\Вера\Desktop\WP_20161221_11_45_07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564904"/>
            <a:ext cx="3008630" cy="40050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9" name="Picture 3" descr="C:\Users\Вера\Desktop\WP_20161221_11_46_41_P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9" y="2616933"/>
            <a:ext cx="2736304" cy="38391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69784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137</Words>
  <Application>Microsoft Office PowerPoint</Application>
  <PresentationFormat>Экран (4:3)</PresentationFormat>
  <Paragraphs>33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Toshiba</dc:creator>
  <cp:lastModifiedBy>Admin</cp:lastModifiedBy>
  <cp:revision>18</cp:revision>
  <dcterms:created xsi:type="dcterms:W3CDTF">2016-12-21T04:30:33Z</dcterms:created>
  <dcterms:modified xsi:type="dcterms:W3CDTF">2016-12-22T07:02:37Z</dcterms:modified>
</cp:coreProperties>
</file>